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9929813" cy="14357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660"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5/23/2024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dirty="0">
                <a:solidFill>
                  <a:srgbClr val="0070C0"/>
                </a:solidFill>
                <a:latin typeface="Helvetica" panose="020B0604020202020204" pitchFamily="34" charset="0"/>
                <a:cs typeface="Helvetica" panose="020B0604020202020204" pitchFamily="34" charset="0"/>
              </a:rPr>
              <a:t>A Beautifully Presented Detached House Forming Part Of A Select Development With Excellent Estuary And Coastline Views, Southerly Aspect Facing Garden.</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 Double Glazed Windows • Owned Solar Panels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Lounge And Separate Dining Room • Study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Modern Kitchen And Utility Room • Cloakroom/WC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Four Bedrooms - En-Suite Refitted Shower Room/WC • Double Width Driveway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Viewing Recommended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625,000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36 Regents Gate, Exmouth, EX8 1TR</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8516984" y="4369910"/>
            <a:ext cx="2838391" cy="1337617"/>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0CCC70FD-175D-D055-D9E3-05A6DF23A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4066" y="2613067"/>
            <a:ext cx="6362035" cy="44853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164BE2D-D448-B5E1-AF76-65B0AD38E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11" y="558650"/>
            <a:ext cx="3111435" cy="24354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D068694-DE1B-B709-A540-647FFA22ED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072" y="558649"/>
            <a:ext cx="3159624" cy="24354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1CF1610-3C85-60F0-DE9F-FBC0C4FA7E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911" y="3110765"/>
            <a:ext cx="3111435" cy="21667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316BE20-9586-C90A-E628-9230AC33CD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6271" y="3110764"/>
            <a:ext cx="3180425" cy="216670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6327FC61-0BD5-9713-2ED2-89098453B6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911" y="5414344"/>
            <a:ext cx="3111436" cy="221382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BA2C94B3-1DC9-0410-EAE2-78156ECAA3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6271" y="5414344"/>
            <a:ext cx="3180425" cy="22138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hart of energy efficiency&#10;&#10;Description automatically generated">
            <a:extLst>
              <a:ext uri="{FF2B5EF4-FFF2-40B4-BE49-F238E27FC236}">
                <a16:creationId xmlns:a16="http://schemas.microsoft.com/office/drawing/2014/main" id="{D6405349-D19F-0B97-152F-F275DC036F6E}"/>
              </a:ext>
            </a:extLst>
          </p:cNvPr>
          <p:cNvPicPr>
            <a:picLocks noChangeAspect="1"/>
          </p:cNvPicPr>
          <p:nvPr/>
        </p:nvPicPr>
        <p:blipFill>
          <a:blip r:embed="rId11"/>
          <a:stretch>
            <a:fillRect/>
          </a:stretch>
        </p:blipFill>
        <p:spPr>
          <a:xfrm>
            <a:off x="2611226" y="7765046"/>
            <a:ext cx="2165490" cy="1835759"/>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035707"/>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36 Regents Gate, Exmouth, EX8 1TR</a:t>
            </a: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ACCOMMDATION COMPRISES:  </a:t>
            </a:r>
            <a:r>
              <a:rPr lang="en-GB" sz="1200" dirty="0">
                <a:latin typeface="Helvetica" panose="020B0604020202020204" pitchFamily="34" charset="0"/>
                <a:cs typeface="Helvetica" panose="020B0604020202020204" pitchFamily="34" charset="0"/>
              </a:rPr>
              <a:t>Pillared entrance canopy with outside light; double glazed front door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With replaced bespoke design open tread staircase to first floor landing with glass balustrade;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CLOAKROOM/WC:  </a:t>
            </a:r>
            <a:r>
              <a:rPr lang="en-GB" sz="1200" dirty="0">
                <a:latin typeface="Helvetica" panose="020B0604020202020204" pitchFamily="34" charset="0"/>
                <a:cs typeface="Helvetica" panose="020B0604020202020204" pitchFamily="34" charset="0"/>
              </a:rPr>
              <a:t>Pedestal wash hand basin; tiled splashback; WC with push button flush; extractor fan;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5m x 3.45m (16'5" x 11'4")  With double glazed window and double glazed doors to rear garden giving lovely views towards the Marina, estuary and coastline beyond; wall mounted recessed living flame gas fire with marble hearth; TV point;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a:t>
            </a:r>
            <a:r>
              <a:rPr lang="en-GB" sz="1200" dirty="0">
                <a:latin typeface="Helvetica" panose="020B0604020202020204" pitchFamily="34" charset="0"/>
                <a:cs typeface="Helvetica" panose="020B0604020202020204" pitchFamily="34" charset="0"/>
              </a:rPr>
              <a:t> 3.51m x 2.69m (11'6" x 8'10")  A modern fitted kitchen with a range of gloss finished pattern work tops with cupboards and drawers beneath and tiled splashbacks; 'Franke' sink unit; 'Stoves’ Cooker with induction hob; marble splashback and stainless steel extractor hood over; plumbed-in-whole-house water softener; wall mounted cupboards; fridge freezer; upright radiator; ceramic tiled floor; double glazed window to rear aspect with coastal views.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ULTILTY ROOM: </a:t>
            </a:r>
            <a:r>
              <a:rPr lang="en-GB" sz="1200" dirty="0">
                <a:latin typeface="Helvetica" panose="020B0604020202020204" pitchFamily="34" charset="0"/>
                <a:cs typeface="Helvetica" panose="020B0604020202020204" pitchFamily="34" charset="0"/>
              </a:rPr>
              <a:t>2.44m x 1.78m (8'0" x 5'10")  With 'Franke' sink unit with plumbing for automatic washing machine and dishwasher space beneath; wall mounted cupboards; wall mounted cupboard housing modern gas boiler; radiator; door to GARAGE; double glazed door to OUTSIDE.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DINING ROOM:</a:t>
            </a:r>
            <a:r>
              <a:rPr lang="en-GB" sz="1200" dirty="0">
                <a:latin typeface="Helvetica" panose="020B0604020202020204" pitchFamily="34" charset="0"/>
                <a:cs typeface="Helvetica" panose="020B0604020202020204" pitchFamily="34" charset="0"/>
              </a:rPr>
              <a:t> 3.76m x 2.79m (12'4" x 9'2")  Double glazed window to front aspect;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STUDY:</a:t>
            </a:r>
            <a:r>
              <a:rPr lang="en-GB" sz="1200" dirty="0">
                <a:latin typeface="Helvetica" panose="020B0604020202020204" pitchFamily="34" charset="0"/>
                <a:cs typeface="Helvetica" panose="020B0604020202020204" pitchFamily="34" charset="0"/>
              </a:rPr>
              <a:t> 3.12m x 2.44m (10'3" x 8'0")  Double glazed window to front aspect;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FIRST FLOOR LANDING:  </a:t>
            </a:r>
            <a:r>
              <a:rPr lang="en-GB" sz="1200" dirty="0">
                <a:latin typeface="Helvetica" panose="020B0604020202020204" pitchFamily="34" charset="0"/>
                <a:cs typeface="Helvetica" panose="020B0604020202020204" pitchFamily="34" charset="0"/>
              </a:rPr>
              <a:t>Access to boarded and lit roof space; airing cupboard with slatted shelving.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ONE:</a:t>
            </a:r>
            <a:r>
              <a:rPr lang="en-GB" sz="1200" dirty="0">
                <a:latin typeface="Helvetica" panose="020B0604020202020204" pitchFamily="34" charset="0"/>
                <a:cs typeface="Helvetica" panose="020B0604020202020204" pitchFamily="34" charset="0"/>
              </a:rPr>
              <a:t> 4.5m x 2.79m (14'9" x 9'2")  Double glazed window to front aspect; radiator; TV point; built in wardrobe; door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EN-SUITE SHOWER ROOM/WC:</a:t>
            </a:r>
            <a:r>
              <a:rPr lang="en-GB" sz="1200" dirty="0">
                <a:latin typeface="Helvetica" panose="020B0604020202020204" pitchFamily="34" charset="0"/>
                <a:cs typeface="Helvetica" panose="020B0604020202020204" pitchFamily="34" charset="0"/>
              </a:rPr>
              <a:t> 2.29m x 1.75m (7'6" x 5'9")  Stylishly refitted suite comprising shower cubicle; shower unit; splashback walls; curved sliding shower doors; wash hand basin set into display surface with cabinet under; matching splashback; mirror fronted cabinet; WC with push button flush; double glazed window; shaver socket; extractor fan.</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TWO:</a:t>
            </a:r>
            <a:r>
              <a:rPr lang="en-GB" sz="1200" dirty="0">
                <a:latin typeface="Helvetica" panose="020B0604020202020204" pitchFamily="34" charset="0"/>
                <a:cs typeface="Helvetica" panose="020B0604020202020204" pitchFamily="34" charset="0"/>
              </a:rPr>
              <a:t> 3.48m x 3.1m (11'5" x 10'2")  Double glazed window to front aspect;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THREE: </a:t>
            </a:r>
            <a:r>
              <a:rPr lang="en-GB" sz="1200" dirty="0">
                <a:latin typeface="Helvetica" panose="020B0604020202020204" pitchFamily="34" charset="0"/>
                <a:cs typeface="Helvetica" panose="020B0604020202020204" pitchFamily="34" charset="0"/>
              </a:rPr>
              <a:t>3m x 2.9m (9'10" x 9'6")  Double glazed window to rear aspect with excellent coastline views;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FOUR: </a:t>
            </a:r>
            <a:r>
              <a:rPr lang="en-GB" sz="1200" dirty="0">
                <a:latin typeface="Helvetica" panose="020B0604020202020204" pitchFamily="34" charset="0"/>
                <a:cs typeface="Helvetica" panose="020B0604020202020204" pitchFamily="34" charset="0"/>
              </a:rPr>
              <a:t>2.74m x 2.44m (9'0" x 8'0")  Double glazed window to rear aspect with super coastline views;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endParaRPr lang="en-GB" sz="18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8956298"/>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BATHROOM/WC: </a:t>
            </a:r>
            <a:r>
              <a:rPr lang="en-GB" sz="1200" dirty="0">
                <a:latin typeface="Helvetica" panose="020B0604020202020204" pitchFamily="34" charset="0"/>
                <a:cs typeface="Helvetica" panose="020B0604020202020204" pitchFamily="34" charset="0"/>
              </a:rPr>
              <a:t>2.24m x 1.7m (7'4" x 5'7")  Refitted to comprise bath with shower over; shower splash screen; wash hand basin set into display surface with cupboard; WC with push button flush; tiling to splash prone areas; radiator; tiled floors; double glazed window; ceiling extractor fan; shaver socket.</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Lawned front garden with shrubs; double width driveway to SINGLE GARAGE and electric car charging point; side gate and access to rear garden.</a:t>
            </a:r>
          </a:p>
          <a:p>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The rear garden is a wonderful feature to the property, beautifully landscaped with patio sun terrace affording super coastal views and providing an ideal area for outside entertaining.  Steps lead down to a further lawn garden with decked area and timber shed.  The garden enjoys a sunny southerly aspect and a high degree of privacy.  Outside tap.</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GARAGE: </a:t>
            </a:r>
            <a:r>
              <a:rPr lang="en-GB" sz="1200" dirty="0">
                <a:latin typeface="Helvetica" panose="020B0604020202020204" pitchFamily="34" charset="0"/>
                <a:cs typeface="Helvetica" panose="020B0604020202020204" pitchFamily="34" charset="0"/>
              </a:rPr>
              <a:t>5.41m x 2.64m (17'9" x 8'8")  Up and over door; solar panel unit.  Electric consumer unit, door into utility room.</a:t>
            </a: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p:txBody>
      </p:sp>
      <p:pic>
        <p:nvPicPr>
          <p:cNvPr id="2" name="Picture 2">
            <a:extLst>
              <a:ext uri="{FF2B5EF4-FFF2-40B4-BE49-F238E27FC236}">
                <a16:creationId xmlns:a16="http://schemas.microsoft.com/office/drawing/2014/main" id="{FEC29611-1CBE-36C4-535E-2A342074B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833" y="4094328"/>
            <a:ext cx="6499402" cy="383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TotalTime>
  <Words>968</Words>
  <Application>Microsoft Office PowerPoint</Application>
  <PresentationFormat>Custom</PresentationFormat>
  <Paragraphs>80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33</cp:revision>
  <cp:lastPrinted>2024-05-17T16:15:38Z</cp:lastPrinted>
  <dcterms:created xsi:type="dcterms:W3CDTF">2023-03-19T13:39:10Z</dcterms:created>
  <dcterms:modified xsi:type="dcterms:W3CDTF">2024-05-23T15:28:39Z</dcterms:modified>
</cp:coreProperties>
</file>